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coT6dL/3mMssDFD/pmAwMwuR/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7"/>
    <p:restoredTop sz="94668"/>
  </p:normalViewPr>
  <p:slideViewPr>
    <p:cSldViewPr snapToGrid="0">
      <p:cViewPr varScale="1">
        <p:scale>
          <a:sx n="105" d="100"/>
          <a:sy n="105" d="100"/>
        </p:scale>
        <p:origin x="2128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18" Type="http://schemas.openxmlformats.org/officeDocument/2006/relationships/image" Target="../media/image1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5" Type="http://schemas.openxmlformats.org/officeDocument/2006/relationships/image" Target="../media/image13.jpg"/><Relationship Id="rId10" Type="http://schemas.openxmlformats.org/officeDocument/2006/relationships/image" Target="../media/image8.jpg"/><Relationship Id="rId19" Type="http://schemas.openxmlformats.org/officeDocument/2006/relationships/image" Target="../media/image17.jpg"/><Relationship Id="rId4" Type="http://schemas.openxmlformats.org/officeDocument/2006/relationships/image" Target="../media/image2.pn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"/>
          <p:cNvGrpSpPr/>
          <p:nvPr/>
        </p:nvGrpSpPr>
        <p:grpSpPr>
          <a:xfrm>
            <a:off x="228600" y="1117600"/>
            <a:ext cx="4381500" cy="4064000"/>
            <a:chOff x="288" y="384"/>
            <a:chExt cx="2760" cy="2560"/>
          </a:xfrm>
        </p:grpSpPr>
        <p:cxnSp>
          <p:nvCxnSpPr>
            <p:cNvPr id="90" name="Google Shape;90;p1"/>
            <p:cNvCxnSpPr/>
            <p:nvPr/>
          </p:nvCxnSpPr>
          <p:spPr>
            <a:xfrm>
              <a:off x="288" y="432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91" name="Google Shape;91;p1"/>
            <p:cNvCxnSpPr/>
            <p:nvPr/>
          </p:nvCxnSpPr>
          <p:spPr>
            <a:xfrm>
              <a:off x="288" y="624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92" name="Google Shape;92;p1"/>
            <p:cNvSpPr/>
            <p:nvPr/>
          </p:nvSpPr>
          <p:spPr>
            <a:xfrm rot="5400000">
              <a:off x="972" y="372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3" name="Google Shape;93;p1"/>
            <p:cNvCxnSpPr/>
            <p:nvPr/>
          </p:nvCxnSpPr>
          <p:spPr>
            <a:xfrm>
              <a:off x="336" y="1104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94" name="Google Shape;94;p1"/>
            <p:cNvCxnSpPr/>
            <p:nvPr/>
          </p:nvCxnSpPr>
          <p:spPr>
            <a:xfrm>
              <a:off x="336" y="1296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95" name="Google Shape;95;p1"/>
            <p:cNvSpPr/>
            <p:nvPr/>
          </p:nvSpPr>
          <p:spPr>
            <a:xfrm rot="5400000">
              <a:off x="1020" y="1044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6" name="Google Shape;96;p1"/>
            <p:cNvCxnSpPr/>
            <p:nvPr/>
          </p:nvCxnSpPr>
          <p:spPr>
            <a:xfrm>
              <a:off x="368" y="1968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97" name="Google Shape;97;p1"/>
            <p:cNvCxnSpPr/>
            <p:nvPr/>
          </p:nvCxnSpPr>
          <p:spPr>
            <a:xfrm>
              <a:off x="368" y="2160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98" name="Google Shape;98;p1"/>
            <p:cNvSpPr/>
            <p:nvPr/>
          </p:nvSpPr>
          <p:spPr>
            <a:xfrm rot="5400000">
              <a:off x="1052" y="1908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9" name="Google Shape;99;p1"/>
            <p:cNvCxnSpPr/>
            <p:nvPr/>
          </p:nvCxnSpPr>
          <p:spPr>
            <a:xfrm>
              <a:off x="400" y="2656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0" name="Google Shape;100;p1"/>
            <p:cNvCxnSpPr/>
            <p:nvPr/>
          </p:nvCxnSpPr>
          <p:spPr>
            <a:xfrm>
              <a:off x="400" y="2848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01" name="Google Shape;101;p1"/>
            <p:cNvSpPr/>
            <p:nvPr/>
          </p:nvSpPr>
          <p:spPr>
            <a:xfrm rot="5400000">
              <a:off x="1084" y="2596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2" name="Google Shape;102;p1"/>
            <p:cNvCxnSpPr/>
            <p:nvPr/>
          </p:nvCxnSpPr>
          <p:spPr>
            <a:xfrm>
              <a:off x="1328" y="544"/>
              <a:ext cx="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3" name="Google Shape;103;p1"/>
            <p:cNvCxnSpPr/>
            <p:nvPr/>
          </p:nvCxnSpPr>
          <p:spPr>
            <a:xfrm>
              <a:off x="1346" y="1207"/>
              <a:ext cx="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4" name="Google Shape;104;p1"/>
            <p:cNvCxnSpPr/>
            <p:nvPr/>
          </p:nvCxnSpPr>
          <p:spPr>
            <a:xfrm>
              <a:off x="1408" y="2080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5" name="Google Shape;105;p1"/>
            <p:cNvCxnSpPr/>
            <p:nvPr/>
          </p:nvCxnSpPr>
          <p:spPr>
            <a:xfrm>
              <a:off x="1440" y="2768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6" name="Google Shape;106;p1"/>
            <p:cNvCxnSpPr/>
            <p:nvPr/>
          </p:nvCxnSpPr>
          <p:spPr>
            <a:xfrm>
              <a:off x="1908" y="911"/>
              <a:ext cx="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7" name="Google Shape;107;p1"/>
            <p:cNvCxnSpPr/>
            <p:nvPr/>
          </p:nvCxnSpPr>
          <p:spPr>
            <a:xfrm>
              <a:off x="1992" y="2448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8" name="Google Shape;108;p1"/>
            <p:cNvCxnSpPr/>
            <p:nvPr/>
          </p:nvCxnSpPr>
          <p:spPr>
            <a:xfrm>
              <a:off x="1912" y="544"/>
              <a:ext cx="0" cy="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9" name="Google Shape;109;p1"/>
            <p:cNvCxnSpPr/>
            <p:nvPr/>
          </p:nvCxnSpPr>
          <p:spPr>
            <a:xfrm>
              <a:off x="1968" y="2096"/>
              <a:ext cx="0" cy="672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0" name="Google Shape;110;p1"/>
            <p:cNvCxnSpPr/>
            <p:nvPr/>
          </p:nvCxnSpPr>
          <p:spPr>
            <a:xfrm>
              <a:off x="2520" y="1632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1" name="Google Shape;111;p1"/>
            <p:cNvCxnSpPr/>
            <p:nvPr/>
          </p:nvCxnSpPr>
          <p:spPr>
            <a:xfrm>
              <a:off x="2496" y="888"/>
              <a:ext cx="0" cy="1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112" name="Google Shape;112;p1"/>
          <p:cNvGrpSpPr/>
          <p:nvPr/>
        </p:nvGrpSpPr>
        <p:grpSpPr>
          <a:xfrm rot="10800000">
            <a:off x="4699000" y="1016000"/>
            <a:ext cx="4381500" cy="4064000"/>
            <a:chOff x="288" y="384"/>
            <a:chExt cx="2760" cy="2560"/>
          </a:xfrm>
        </p:grpSpPr>
        <p:cxnSp>
          <p:nvCxnSpPr>
            <p:cNvPr id="113" name="Google Shape;113;p1"/>
            <p:cNvCxnSpPr/>
            <p:nvPr/>
          </p:nvCxnSpPr>
          <p:spPr>
            <a:xfrm>
              <a:off x="288" y="432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4" name="Google Shape;114;p1"/>
            <p:cNvCxnSpPr/>
            <p:nvPr/>
          </p:nvCxnSpPr>
          <p:spPr>
            <a:xfrm>
              <a:off x="288" y="624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15" name="Google Shape;115;p1"/>
            <p:cNvSpPr/>
            <p:nvPr/>
          </p:nvSpPr>
          <p:spPr>
            <a:xfrm rot="5400000">
              <a:off x="972" y="372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6" name="Google Shape;116;p1"/>
            <p:cNvCxnSpPr/>
            <p:nvPr/>
          </p:nvCxnSpPr>
          <p:spPr>
            <a:xfrm>
              <a:off x="336" y="1104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7" name="Google Shape;117;p1"/>
            <p:cNvCxnSpPr/>
            <p:nvPr/>
          </p:nvCxnSpPr>
          <p:spPr>
            <a:xfrm>
              <a:off x="336" y="1296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18" name="Google Shape;118;p1"/>
            <p:cNvSpPr/>
            <p:nvPr/>
          </p:nvSpPr>
          <p:spPr>
            <a:xfrm rot="5400000">
              <a:off x="1020" y="1044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9" name="Google Shape;119;p1"/>
            <p:cNvCxnSpPr/>
            <p:nvPr/>
          </p:nvCxnSpPr>
          <p:spPr>
            <a:xfrm>
              <a:off x="368" y="1968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0" name="Google Shape;120;p1"/>
            <p:cNvCxnSpPr/>
            <p:nvPr/>
          </p:nvCxnSpPr>
          <p:spPr>
            <a:xfrm>
              <a:off x="368" y="2160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21" name="Google Shape;121;p1"/>
            <p:cNvSpPr/>
            <p:nvPr/>
          </p:nvSpPr>
          <p:spPr>
            <a:xfrm rot="5400000">
              <a:off x="1052" y="1908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" name="Google Shape;122;p1"/>
            <p:cNvCxnSpPr/>
            <p:nvPr/>
          </p:nvCxnSpPr>
          <p:spPr>
            <a:xfrm>
              <a:off x="400" y="2656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3" name="Google Shape;123;p1"/>
            <p:cNvCxnSpPr/>
            <p:nvPr/>
          </p:nvCxnSpPr>
          <p:spPr>
            <a:xfrm>
              <a:off x="400" y="2848"/>
              <a:ext cx="67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24" name="Google Shape;124;p1"/>
            <p:cNvSpPr/>
            <p:nvPr/>
          </p:nvSpPr>
          <p:spPr>
            <a:xfrm rot="5400000">
              <a:off x="1084" y="2596"/>
              <a:ext cx="336" cy="360"/>
            </a:xfrm>
            <a:prstGeom prst="flowChartExtra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5" name="Google Shape;125;p1"/>
            <p:cNvCxnSpPr/>
            <p:nvPr/>
          </p:nvCxnSpPr>
          <p:spPr>
            <a:xfrm rot="10800000" flipH="1">
              <a:off x="1328" y="528"/>
              <a:ext cx="592" cy="16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6" name="Google Shape;126;p1"/>
            <p:cNvCxnSpPr/>
            <p:nvPr/>
          </p:nvCxnSpPr>
          <p:spPr>
            <a:xfrm>
              <a:off x="1384" y="1216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7" name="Google Shape;127;p1"/>
            <p:cNvCxnSpPr/>
            <p:nvPr/>
          </p:nvCxnSpPr>
          <p:spPr>
            <a:xfrm>
              <a:off x="1408" y="2080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8" name="Google Shape;128;p1"/>
            <p:cNvCxnSpPr/>
            <p:nvPr/>
          </p:nvCxnSpPr>
          <p:spPr>
            <a:xfrm>
              <a:off x="1440" y="2768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29" name="Google Shape;129;p1"/>
            <p:cNvCxnSpPr/>
            <p:nvPr/>
          </p:nvCxnSpPr>
          <p:spPr>
            <a:xfrm>
              <a:off x="1936" y="864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30" name="Google Shape;130;p1"/>
            <p:cNvCxnSpPr/>
            <p:nvPr/>
          </p:nvCxnSpPr>
          <p:spPr>
            <a:xfrm>
              <a:off x="1992" y="2448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31" name="Google Shape;131;p1"/>
            <p:cNvCxnSpPr/>
            <p:nvPr/>
          </p:nvCxnSpPr>
          <p:spPr>
            <a:xfrm>
              <a:off x="1912" y="544"/>
              <a:ext cx="0" cy="672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32" name="Google Shape;132;p1"/>
            <p:cNvCxnSpPr/>
            <p:nvPr/>
          </p:nvCxnSpPr>
          <p:spPr>
            <a:xfrm>
              <a:off x="1968" y="2096"/>
              <a:ext cx="0" cy="672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33" name="Google Shape;133;p1"/>
            <p:cNvCxnSpPr/>
            <p:nvPr/>
          </p:nvCxnSpPr>
          <p:spPr>
            <a:xfrm>
              <a:off x="2520" y="1632"/>
              <a:ext cx="52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34" name="Google Shape;134;p1"/>
            <p:cNvCxnSpPr/>
            <p:nvPr/>
          </p:nvCxnSpPr>
          <p:spPr>
            <a:xfrm>
              <a:off x="2496" y="888"/>
              <a:ext cx="0" cy="1536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pic>
        <p:nvPicPr>
          <p:cNvPr id="135" name="Google Shape;135;p1" descr="trophy_stanleycuplg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910807" y="3687051"/>
            <a:ext cx="1528762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 txBox="1"/>
          <p:nvPr/>
        </p:nvSpPr>
        <p:spPr>
          <a:xfrm>
            <a:off x="1676400" y="152400"/>
            <a:ext cx="571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r>
              <a:rPr lang="en-US" sz="1800">
                <a:solidFill>
                  <a:schemeClr val="dk1"/>
                </a:solidFill>
              </a:rPr>
              <a:t>24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Stanley cup playoff pool</a:t>
            </a:r>
            <a:endParaRPr/>
          </a:p>
        </p:txBody>
      </p:sp>
      <p:pic>
        <p:nvPicPr>
          <p:cNvPr id="137" name="Google Shape;137;p1" descr="ranger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38575" y="6034788"/>
            <a:ext cx="47625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 descr="star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4000" y="6019800"/>
            <a:ext cx="47625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"/>
          <p:cNvSpPr txBox="1"/>
          <p:nvPr/>
        </p:nvSpPr>
        <p:spPr>
          <a:xfrm>
            <a:off x="800100" y="9144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40" name="Google Shape;140;p1"/>
          <p:cNvSpPr txBox="1"/>
          <p:nvPr/>
        </p:nvSpPr>
        <p:spPr>
          <a:xfrm>
            <a:off x="812800" y="12192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41" name="Google Shape;141;p1"/>
          <p:cNvSpPr txBox="1"/>
          <p:nvPr/>
        </p:nvSpPr>
        <p:spPr>
          <a:xfrm>
            <a:off x="914400" y="19812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42" name="Google Shape;142;p1"/>
          <p:cNvSpPr txBox="1"/>
          <p:nvPr/>
        </p:nvSpPr>
        <p:spPr>
          <a:xfrm>
            <a:off x="914400" y="22860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2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43" name="Google Shape;143;p1"/>
          <p:cNvSpPr txBox="1"/>
          <p:nvPr/>
        </p:nvSpPr>
        <p:spPr>
          <a:xfrm>
            <a:off x="990600" y="33528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44" name="Google Shape;144;p1"/>
          <p:cNvSpPr txBox="1"/>
          <p:nvPr/>
        </p:nvSpPr>
        <p:spPr>
          <a:xfrm>
            <a:off x="990600" y="3657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4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45" name="Google Shape;145;p1"/>
          <p:cNvSpPr txBox="1"/>
          <p:nvPr/>
        </p:nvSpPr>
        <p:spPr>
          <a:xfrm>
            <a:off x="990600" y="4419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2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46" name="Google Shape;146;p1"/>
          <p:cNvSpPr txBox="1"/>
          <p:nvPr/>
        </p:nvSpPr>
        <p:spPr>
          <a:xfrm>
            <a:off x="990600" y="4800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1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47" name="Google Shape;147;p1"/>
          <p:cNvSpPr txBox="1"/>
          <p:nvPr/>
        </p:nvSpPr>
        <p:spPr>
          <a:xfrm>
            <a:off x="7772400" y="9144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48" name="Google Shape;148;p1"/>
          <p:cNvSpPr txBox="1"/>
          <p:nvPr/>
        </p:nvSpPr>
        <p:spPr>
          <a:xfrm>
            <a:off x="7747000" y="12192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49" name="Google Shape;149;p1"/>
          <p:cNvSpPr txBox="1"/>
          <p:nvPr/>
        </p:nvSpPr>
        <p:spPr>
          <a:xfrm>
            <a:off x="7848600" y="19812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50" name="Google Shape;150;p1"/>
          <p:cNvSpPr txBox="1"/>
          <p:nvPr/>
        </p:nvSpPr>
        <p:spPr>
          <a:xfrm>
            <a:off x="7848600" y="22860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2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51" name="Google Shape;151;p1"/>
          <p:cNvSpPr txBox="1"/>
          <p:nvPr/>
        </p:nvSpPr>
        <p:spPr>
          <a:xfrm>
            <a:off x="7924800" y="3352800"/>
            <a:ext cx="4572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52" name="Google Shape;152;p1"/>
          <p:cNvSpPr txBox="1"/>
          <p:nvPr/>
        </p:nvSpPr>
        <p:spPr>
          <a:xfrm>
            <a:off x="7924800" y="3657600"/>
            <a:ext cx="4572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4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endParaRPr dirty="0"/>
          </a:p>
        </p:txBody>
      </p:sp>
      <p:sp>
        <p:nvSpPr>
          <p:cNvPr id="153" name="Google Shape;153;p1"/>
          <p:cNvSpPr txBox="1"/>
          <p:nvPr/>
        </p:nvSpPr>
        <p:spPr>
          <a:xfrm>
            <a:off x="7924800" y="4419600"/>
            <a:ext cx="4572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pt</a:t>
            </a:r>
            <a:endParaRPr/>
          </a:p>
        </p:txBody>
      </p:sp>
      <p:sp>
        <p:nvSpPr>
          <p:cNvPr id="154" name="Google Shape;154;p1"/>
          <p:cNvSpPr txBox="1"/>
          <p:nvPr/>
        </p:nvSpPr>
        <p:spPr>
          <a:xfrm>
            <a:off x="7924800" y="4800600"/>
            <a:ext cx="4572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pt</a:t>
            </a:r>
            <a:endParaRPr/>
          </a:p>
        </p:txBody>
      </p:sp>
      <p:sp>
        <p:nvSpPr>
          <p:cNvPr id="155" name="Google Shape;155;p1"/>
          <p:cNvSpPr txBox="1"/>
          <p:nvPr/>
        </p:nvSpPr>
        <p:spPr>
          <a:xfrm>
            <a:off x="2133600" y="1752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56" name="Google Shape;156;p1"/>
          <p:cNvSpPr txBox="1"/>
          <p:nvPr/>
        </p:nvSpPr>
        <p:spPr>
          <a:xfrm>
            <a:off x="2209800" y="41910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57" name="Google Shape;157;p1"/>
          <p:cNvSpPr txBox="1"/>
          <p:nvPr/>
        </p:nvSpPr>
        <p:spPr>
          <a:xfrm>
            <a:off x="3048000" y="2895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pt</a:t>
            </a:r>
            <a:endParaRPr/>
          </a:p>
        </p:txBody>
      </p:sp>
      <p:sp>
        <p:nvSpPr>
          <p:cNvPr id="158" name="Google Shape;158;p1"/>
          <p:cNvSpPr txBox="1"/>
          <p:nvPr/>
        </p:nvSpPr>
        <p:spPr>
          <a:xfrm>
            <a:off x="6781800" y="1752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59" name="Google Shape;159;p1"/>
          <p:cNvSpPr txBox="1"/>
          <p:nvPr/>
        </p:nvSpPr>
        <p:spPr>
          <a:xfrm>
            <a:off x="5791200" y="2895600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pt</a:t>
            </a:r>
            <a:endParaRPr/>
          </a:p>
        </p:txBody>
      </p:sp>
      <p:sp>
        <p:nvSpPr>
          <p:cNvPr id="160" name="Google Shape;160;p1"/>
          <p:cNvSpPr txBox="1"/>
          <p:nvPr/>
        </p:nvSpPr>
        <p:spPr>
          <a:xfrm>
            <a:off x="4419600" y="2438400"/>
            <a:ext cx="5334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pt</a:t>
            </a:r>
            <a:endParaRPr/>
          </a:p>
        </p:txBody>
      </p:sp>
      <p:sp>
        <p:nvSpPr>
          <p:cNvPr id="161" name="Google Shape;161;p1"/>
          <p:cNvSpPr txBox="1"/>
          <p:nvPr/>
        </p:nvSpPr>
        <p:spPr>
          <a:xfrm>
            <a:off x="6858000" y="4191000"/>
            <a:ext cx="4572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pt</a:t>
            </a:r>
            <a:endParaRPr/>
          </a:p>
        </p:txBody>
      </p:sp>
      <p:sp>
        <p:nvSpPr>
          <p:cNvPr id="162" name="Google Shape;162;p1"/>
          <p:cNvSpPr/>
          <p:nvPr/>
        </p:nvSpPr>
        <p:spPr>
          <a:xfrm>
            <a:off x="4343400" y="3124200"/>
            <a:ext cx="609600" cy="457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1752600" y="6858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4-1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1828800" y="26670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4-0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1828800" y="30480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4-2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1905000" y="51054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4-2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 txBox="1"/>
          <p:nvPr/>
        </p:nvSpPr>
        <p:spPr>
          <a:xfrm>
            <a:off x="6400800" y="6858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4-3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"/>
          <p:cNvSpPr txBox="1"/>
          <p:nvPr/>
        </p:nvSpPr>
        <p:spPr>
          <a:xfrm>
            <a:off x="6400800" y="25908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4-1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6400800" y="29718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4-2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6477000" y="5029200"/>
            <a:ext cx="990600" cy="369291"/>
          </a:xfrm>
          <a:prstGeom prst="rect">
            <a:avLst/>
          </a:prstGeom>
          <a:solidFill>
            <a:srgbClr val="DAEDEF"/>
          </a:solidFill>
          <a:ln w="25400" cap="flat" cmpd="sng">
            <a:solidFill>
              <a:srgbClr val="A0AE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4-1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4076700" y="685800"/>
            <a:ext cx="990600" cy="24618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Kucherov</a:t>
            </a:r>
            <a:endParaRPr dirty="0"/>
          </a:p>
        </p:txBody>
      </p:sp>
      <p:sp>
        <p:nvSpPr>
          <p:cNvPr id="172" name="Google Shape;172;p1"/>
          <p:cNvSpPr txBox="1"/>
          <p:nvPr/>
        </p:nvSpPr>
        <p:spPr>
          <a:xfrm>
            <a:off x="4076700" y="990600"/>
            <a:ext cx="990600" cy="24618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McDavid</a:t>
            </a:r>
            <a:endParaRPr dirty="0"/>
          </a:p>
        </p:txBody>
      </p:sp>
      <p:sp>
        <p:nvSpPr>
          <p:cNvPr id="173" name="Google Shape;173;p1"/>
          <p:cNvSpPr txBox="1"/>
          <p:nvPr/>
        </p:nvSpPr>
        <p:spPr>
          <a:xfrm>
            <a:off x="4076700" y="1295400"/>
            <a:ext cx="990600" cy="24618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Dube</a:t>
            </a:r>
            <a:endParaRPr dirty="0"/>
          </a:p>
        </p:txBody>
      </p:sp>
      <p:sp>
        <p:nvSpPr>
          <p:cNvPr id="174" name="Google Shape;174;p1"/>
          <p:cNvSpPr txBox="1"/>
          <p:nvPr/>
        </p:nvSpPr>
        <p:spPr>
          <a:xfrm>
            <a:off x="3810000" y="457200"/>
            <a:ext cx="1524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Player Picks</a:t>
            </a:r>
            <a:endParaRPr/>
          </a:p>
        </p:txBody>
      </p:sp>
      <p:sp>
        <p:nvSpPr>
          <p:cNvPr id="175" name="Google Shape;175;p1"/>
          <p:cNvSpPr txBox="1"/>
          <p:nvPr/>
        </p:nvSpPr>
        <p:spPr>
          <a:xfrm>
            <a:off x="4081462" y="1589087"/>
            <a:ext cx="990600" cy="24618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Tkachuk</a:t>
            </a:r>
            <a:endParaRPr dirty="0"/>
          </a:p>
        </p:txBody>
      </p:sp>
      <p:sp>
        <p:nvSpPr>
          <p:cNvPr id="176" name="Google Shape;176;p1"/>
          <p:cNvSpPr txBox="1"/>
          <p:nvPr/>
        </p:nvSpPr>
        <p:spPr>
          <a:xfrm>
            <a:off x="4081462" y="1882775"/>
            <a:ext cx="990600" cy="24618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Pasternak</a:t>
            </a:r>
            <a:endParaRPr dirty="0"/>
          </a:p>
        </p:txBody>
      </p:sp>
      <p:pic>
        <p:nvPicPr>
          <p:cNvPr id="177" name="Google Shape;177;p1" descr="nhl_boston_bruins.gif"/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228600" y="6019800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 descr="nhl_washington_capitals.gif"/>
          <p:cNvPicPr preferRelativeResize="0"/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2133600" y="5943600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" descr="colorado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16725" y="6016625"/>
            <a:ext cx="4064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" descr="star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000" y="733413"/>
            <a:ext cx="47625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1000" y="1180456"/>
            <a:ext cx="406400" cy="48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26125" y="5976306"/>
            <a:ext cx="406400" cy="48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/>
          <p:cNvPicPr preferRelativeResize="0"/>
          <p:nvPr/>
        </p:nvPicPr>
        <p:blipFill>
          <a:blip r:embed="rId11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02450" y="1812400"/>
            <a:ext cx="552450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"/>
          <p:cNvPicPr preferRelativeResize="0"/>
          <p:nvPr/>
        </p:nvPicPr>
        <p:blipFill>
          <a:blip r:embed="rId11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6248400" y="5970550"/>
            <a:ext cx="552450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" descr="colorado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5475" y="2310938"/>
            <a:ext cx="4064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"/>
          <p:cNvPicPr preferRelativeResize="0"/>
          <p:nvPr/>
        </p:nvPicPr>
        <p:blipFill>
          <a:blip r:embed="rId12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7239000" y="5948618"/>
            <a:ext cx="552450" cy="520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"/>
          <p:cNvPicPr preferRelativeResize="0"/>
          <p:nvPr/>
        </p:nvPicPr>
        <p:blipFill>
          <a:blip r:embed="rId12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19100" y="4724393"/>
            <a:ext cx="552450" cy="520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"/>
          <p:cNvPicPr preferRelativeResize="0"/>
          <p:nvPr/>
        </p:nvPicPr>
        <p:blipFill>
          <a:blip r:embed="rId1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7718407" y="5941450"/>
            <a:ext cx="731392" cy="52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"/>
          <p:cNvPicPr preferRelativeResize="0"/>
          <p:nvPr/>
        </p:nvPicPr>
        <p:blipFill>
          <a:blip r:embed="rId1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29632" y="3153675"/>
            <a:ext cx="731392" cy="52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57750" y="5972170"/>
            <a:ext cx="476250" cy="534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2900" y="4199820"/>
            <a:ext cx="476250" cy="534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5675" y="6011643"/>
            <a:ext cx="731400" cy="45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"/>
          <p:cNvPicPr preferRelativeResize="0"/>
          <p:nvPr/>
        </p:nvPicPr>
        <p:blipFill>
          <a:blip r:embed="rId16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295650" y="5979452"/>
            <a:ext cx="552450" cy="52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"/>
          <p:cNvPicPr preferRelativeResize="0"/>
          <p:nvPr/>
        </p:nvPicPr>
        <p:blipFill>
          <a:blip r:embed="rId17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686050" y="5934951"/>
            <a:ext cx="609600" cy="60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"/>
          <p:cNvPicPr preferRelativeResize="0"/>
          <p:nvPr/>
        </p:nvPicPr>
        <p:blipFill>
          <a:blip r:embed="rId18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1524000" y="5938674"/>
            <a:ext cx="609600" cy="52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"/>
          <p:cNvPicPr preferRelativeResize="0"/>
          <p:nvPr/>
        </p:nvPicPr>
        <p:blipFill>
          <a:blip r:embed="rId17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229600" y="506526"/>
            <a:ext cx="609600" cy="60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"/>
          <p:cNvPicPr preferRelativeResize="0"/>
          <p:nvPr/>
        </p:nvPicPr>
        <p:blipFill>
          <a:blip r:embed="rId18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229600" y="1168849"/>
            <a:ext cx="609600" cy="52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" descr="nhl_boston_bruins.gif"/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8305800" y="1785450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"/>
          <p:cNvPicPr preferRelativeResize="0"/>
          <p:nvPr/>
        </p:nvPicPr>
        <p:blipFill>
          <a:blip r:embed="rId19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305800" y="2318213"/>
            <a:ext cx="476250" cy="51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"/>
          <p:cNvPicPr preferRelativeResize="0"/>
          <p:nvPr/>
        </p:nvPicPr>
        <p:blipFill>
          <a:blip r:embed="rId19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322763" y="5972163"/>
            <a:ext cx="476250" cy="51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" descr="ranger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0100" y="3209113"/>
            <a:ext cx="47625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" descr="nhl_washington_capitals.gif"/>
          <p:cNvPicPr preferRelativeResize="0"/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8420099" y="3496781"/>
            <a:ext cx="622293" cy="673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"/>
          <p:cNvPicPr preferRelativeResize="0"/>
          <p:nvPr/>
        </p:nvPicPr>
        <p:blipFill>
          <a:blip r:embed="rId16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420100" y="4719715"/>
            <a:ext cx="552450" cy="52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"/>
          <p:cNvPicPr preferRelativeResize="0"/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382000" y="4255318"/>
            <a:ext cx="731400" cy="45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"/>
          <p:cNvPicPr preferRelativeResize="0"/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8458199" y="5998487"/>
            <a:ext cx="674188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"/>
          <p:cNvPicPr preferRelativeResize="0"/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58236" y="3710437"/>
            <a:ext cx="674188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77;p1" descr="nhl_boston_bruins.gif">
            <a:extLst>
              <a:ext uri="{FF2B5EF4-FFF2-40B4-BE49-F238E27FC236}">
                <a16:creationId xmlns:a16="http://schemas.microsoft.com/office/drawing/2014/main" id="{EE2D89F4-1C8F-44D3-9CBA-D8C6203420B6}"/>
              </a:ext>
            </a:extLst>
          </p:cNvPr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6597415" y="2025768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6;p1">
            <a:extLst>
              <a:ext uri="{FF2B5EF4-FFF2-40B4-BE49-F238E27FC236}">
                <a16:creationId xmlns:a16="http://schemas.microsoft.com/office/drawing/2014/main" id="{60FB561F-878D-9877-AAB2-38E5C940F258}"/>
              </a:ext>
            </a:extLst>
          </p:cNvPr>
          <p:cNvPicPr preferRelativeResize="0"/>
          <p:nvPr/>
        </p:nvPicPr>
        <p:blipFill>
          <a:blip r:embed="rId17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6565900" y="1000275"/>
            <a:ext cx="609600" cy="60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1;p1" descr="rangers">
            <a:extLst>
              <a:ext uri="{FF2B5EF4-FFF2-40B4-BE49-F238E27FC236}">
                <a16:creationId xmlns:a16="http://schemas.microsoft.com/office/drawing/2014/main" id="{BBB6C97C-BF93-189E-CC14-8A2F2B4F62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0428" y="3532212"/>
            <a:ext cx="47625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4;p1">
            <a:extLst>
              <a:ext uri="{FF2B5EF4-FFF2-40B4-BE49-F238E27FC236}">
                <a16:creationId xmlns:a16="http://schemas.microsoft.com/office/drawing/2014/main" id="{A4749FB8-6008-4A75-B27A-941C0C1CD607}"/>
              </a:ext>
            </a:extLst>
          </p:cNvPr>
          <p:cNvPicPr preferRelativeResize="0"/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6710800" y="4543062"/>
            <a:ext cx="629800" cy="3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4;p1">
            <a:extLst>
              <a:ext uri="{FF2B5EF4-FFF2-40B4-BE49-F238E27FC236}">
                <a16:creationId xmlns:a16="http://schemas.microsoft.com/office/drawing/2014/main" id="{6242AA19-8B14-1234-62A3-58C51DD3EBC1}"/>
              </a:ext>
            </a:extLst>
          </p:cNvPr>
          <p:cNvPicPr preferRelativeResize="0"/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5714945" y="4135275"/>
            <a:ext cx="629800" cy="3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7;p1" descr="nhl_boston_bruins.gif">
            <a:extLst>
              <a:ext uri="{FF2B5EF4-FFF2-40B4-BE49-F238E27FC236}">
                <a16:creationId xmlns:a16="http://schemas.microsoft.com/office/drawing/2014/main" id="{F2F6F676-C4DC-3D16-FD03-3538F85E28BE}"/>
              </a:ext>
            </a:extLst>
          </p:cNvPr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690236" y="1541462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7;p1" descr="nhl_boston_bruins.gif">
            <a:extLst>
              <a:ext uri="{FF2B5EF4-FFF2-40B4-BE49-F238E27FC236}">
                <a16:creationId xmlns:a16="http://schemas.microsoft.com/office/drawing/2014/main" id="{D271F438-D8D9-9BEA-C2D1-53CFF6636AA7}"/>
              </a:ext>
            </a:extLst>
          </p:cNvPr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984750" y="2729030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81;p1">
            <a:extLst>
              <a:ext uri="{FF2B5EF4-FFF2-40B4-BE49-F238E27FC236}">
                <a16:creationId xmlns:a16="http://schemas.microsoft.com/office/drawing/2014/main" id="{DFEAFF0E-E4E6-AE84-E733-05C5DBE8234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70099" y="1099189"/>
            <a:ext cx="406400" cy="48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83;p1">
            <a:extLst>
              <a:ext uri="{FF2B5EF4-FFF2-40B4-BE49-F238E27FC236}">
                <a16:creationId xmlns:a16="http://schemas.microsoft.com/office/drawing/2014/main" id="{EE4EB47B-ABCA-866F-E102-69D36619E877}"/>
              </a:ext>
            </a:extLst>
          </p:cNvPr>
          <p:cNvPicPr preferRelativeResize="0"/>
          <p:nvPr/>
        </p:nvPicPr>
        <p:blipFill>
          <a:blip r:embed="rId11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091419" y="2100981"/>
            <a:ext cx="552450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89;p1">
            <a:extLst>
              <a:ext uri="{FF2B5EF4-FFF2-40B4-BE49-F238E27FC236}">
                <a16:creationId xmlns:a16="http://schemas.microsoft.com/office/drawing/2014/main" id="{C50F7848-7EA2-C211-821E-939663E5FB55}"/>
              </a:ext>
            </a:extLst>
          </p:cNvPr>
          <p:cNvPicPr preferRelativeResize="0"/>
          <p:nvPr/>
        </p:nvPicPr>
        <p:blipFill>
          <a:blip r:embed="rId1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018180" y="3416525"/>
            <a:ext cx="731392" cy="52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87;p1">
            <a:extLst>
              <a:ext uri="{FF2B5EF4-FFF2-40B4-BE49-F238E27FC236}">
                <a16:creationId xmlns:a16="http://schemas.microsoft.com/office/drawing/2014/main" id="{E7C3D05E-41EB-EC1E-EB79-E00E9FEA06A7}"/>
              </a:ext>
            </a:extLst>
          </p:cNvPr>
          <p:cNvPicPr preferRelativeResize="0"/>
          <p:nvPr/>
        </p:nvPicPr>
        <p:blipFill>
          <a:blip r:embed="rId12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117725" y="4537293"/>
            <a:ext cx="552450" cy="520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87;p1">
            <a:extLst>
              <a:ext uri="{FF2B5EF4-FFF2-40B4-BE49-F238E27FC236}">
                <a16:creationId xmlns:a16="http://schemas.microsoft.com/office/drawing/2014/main" id="{1840B3A0-794B-A63F-781E-DA21DC62365C}"/>
              </a:ext>
            </a:extLst>
          </p:cNvPr>
          <p:cNvPicPr preferRelativeResize="0"/>
          <p:nvPr/>
        </p:nvPicPr>
        <p:blipFill>
          <a:blip r:embed="rId12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26125" y="4089400"/>
            <a:ext cx="552450" cy="520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81;p1">
            <a:extLst>
              <a:ext uri="{FF2B5EF4-FFF2-40B4-BE49-F238E27FC236}">
                <a16:creationId xmlns:a16="http://schemas.microsoft.com/office/drawing/2014/main" id="{8848EE23-B03B-C961-F7FE-34323745AB45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86335" y="1666106"/>
            <a:ext cx="406400" cy="48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1;p1">
            <a:extLst>
              <a:ext uri="{FF2B5EF4-FFF2-40B4-BE49-F238E27FC236}">
                <a16:creationId xmlns:a16="http://schemas.microsoft.com/office/drawing/2014/main" id="{EF3BE505-CCB6-379E-915B-16D227C6D605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49137" y="2795906"/>
            <a:ext cx="406400" cy="48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7;p1" descr="nhl_boston_bruins.gif">
            <a:extLst>
              <a:ext uri="{FF2B5EF4-FFF2-40B4-BE49-F238E27FC236}">
                <a16:creationId xmlns:a16="http://schemas.microsoft.com/office/drawing/2014/main" id="{12C007E2-642A-2897-EAB8-C2F9214E45A1}"/>
              </a:ext>
            </a:extLst>
          </p:cNvPr>
          <p:cNvPicPr preferRelativeResize="0"/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369172" y="3055302"/>
            <a:ext cx="552450" cy="5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68</Words>
  <Application>Microsoft Macintosh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dube</dc:creator>
  <cp:lastModifiedBy>Nick D</cp:lastModifiedBy>
  <cp:revision>2</cp:revision>
  <dcterms:created xsi:type="dcterms:W3CDTF">2006-04-09T20:36:12Z</dcterms:created>
  <dcterms:modified xsi:type="dcterms:W3CDTF">2024-04-22T04:01:55Z</dcterms:modified>
</cp:coreProperties>
</file>